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" r:id="rId3"/>
    <p:sldId id="291" r:id="rId4"/>
    <p:sldId id="287" r:id="rId5"/>
    <p:sldId id="293" r:id="rId6"/>
    <p:sldId id="286" r:id="rId7"/>
    <p:sldId id="277" r:id="rId8"/>
    <p:sldId id="275" r:id="rId9"/>
    <p:sldId id="292" r:id="rId10"/>
    <p:sldId id="284" r:id="rId11"/>
    <p:sldId id="281" r:id="rId12"/>
    <p:sldId id="282" r:id="rId13"/>
    <p:sldId id="283" r:id="rId14"/>
    <p:sldId id="289" r:id="rId15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D391B"/>
    <a:srgbClr val="FDB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7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C075B-87AB-47A2-A387-3D1B83F1AD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1071A5-F15A-43F4-BE51-F0283E1F4309}">
      <dgm:prSet phldrT="[Text]" custT="1"/>
      <dgm:spPr/>
      <dgm:t>
        <a:bodyPr/>
        <a:lstStyle/>
        <a:p>
          <a:r>
            <a:rPr lang="cs-CZ" sz="3000" dirty="0"/>
            <a:t>zajištění </a:t>
          </a:r>
          <a:r>
            <a:rPr lang="cs-CZ" sz="3000" b="1" dirty="0"/>
            <a:t>pedagogického doprovodu </a:t>
          </a:r>
          <a:endParaRPr lang="cs-CZ" sz="3000" dirty="0"/>
        </a:p>
      </dgm:t>
    </dgm:pt>
    <dgm:pt modelId="{99ACE2F5-EE96-4517-AA1C-0D35CF99AA58}" type="parTrans" cxnId="{76F7BC81-BE78-4BC1-8F74-A422D02957B6}">
      <dgm:prSet/>
      <dgm:spPr/>
      <dgm:t>
        <a:bodyPr/>
        <a:lstStyle/>
        <a:p>
          <a:endParaRPr lang="cs-CZ" sz="3000"/>
        </a:p>
      </dgm:t>
    </dgm:pt>
    <dgm:pt modelId="{5947D10C-390C-4F8C-B771-FF74BDC0008C}" type="sibTrans" cxnId="{76F7BC81-BE78-4BC1-8F74-A422D02957B6}">
      <dgm:prSet/>
      <dgm:spPr/>
      <dgm:t>
        <a:bodyPr/>
        <a:lstStyle/>
        <a:p>
          <a:endParaRPr lang="cs-CZ" sz="3000"/>
        </a:p>
      </dgm:t>
    </dgm:pt>
    <dgm:pt modelId="{FC320A0C-F527-4BFB-A2D9-DC3C96618F7A}">
      <dgm:prSet phldrT="[Text]" custT="1"/>
      <dgm:spPr/>
      <dgm:t>
        <a:bodyPr/>
        <a:lstStyle/>
        <a:p>
          <a:r>
            <a:rPr lang="cs-CZ" sz="3700" b="1" dirty="0"/>
            <a:t>1.</a:t>
          </a:r>
        </a:p>
      </dgm:t>
    </dgm:pt>
    <dgm:pt modelId="{0D879BCC-CD0E-420A-A370-DC89C527A34D}" type="sibTrans" cxnId="{3B370206-971F-4393-8937-7D0199C07C5B}">
      <dgm:prSet/>
      <dgm:spPr/>
      <dgm:t>
        <a:bodyPr/>
        <a:lstStyle/>
        <a:p>
          <a:endParaRPr lang="cs-CZ" sz="3000"/>
        </a:p>
      </dgm:t>
    </dgm:pt>
    <dgm:pt modelId="{2AC1AB2F-7ECD-41E7-B145-60396E05E9AB}" type="parTrans" cxnId="{3B370206-971F-4393-8937-7D0199C07C5B}">
      <dgm:prSet/>
      <dgm:spPr/>
      <dgm:t>
        <a:bodyPr/>
        <a:lstStyle/>
        <a:p>
          <a:endParaRPr lang="cs-CZ" sz="3000"/>
        </a:p>
      </dgm:t>
    </dgm:pt>
    <dgm:pt modelId="{41B54D97-3EAE-4B23-A36F-FADF0ECAA214}">
      <dgm:prSet phldrT="[Text]" custT="1"/>
      <dgm:spPr/>
      <dgm:t>
        <a:bodyPr/>
        <a:lstStyle/>
        <a:p>
          <a:r>
            <a:rPr lang="cs-CZ" sz="3000" dirty="0"/>
            <a:t>Vyhledání a </a:t>
          </a:r>
          <a:r>
            <a:rPr lang="cs-CZ" sz="3000" b="1" dirty="0"/>
            <a:t>doporučení </a:t>
          </a:r>
          <a:r>
            <a:rPr lang="cs-CZ" sz="3000" dirty="0"/>
            <a:t>vhodných </a:t>
          </a:r>
          <a:r>
            <a:rPr lang="cs-CZ" sz="3000" b="1" dirty="0"/>
            <a:t>aktivit</a:t>
          </a:r>
        </a:p>
      </dgm:t>
    </dgm:pt>
    <dgm:pt modelId="{C33D5C5F-E5C8-48AA-81DE-75F551033A73}" type="parTrans" cxnId="{438C7171-90A5-46F5-B190-ED03CE47167F}">
      <dgm:prSet/>
      <dgm:spPr/>
      <dgm:t>
        <a:bodyPr/>
        <a:lstStyle/>
        <a:p>
          <a:endParaRPr lang="cs-CZ"/>
        </a:p>
      </dgm:t>
    </dgm:pt>
    <dgm:pt modelId="{DD1708D8-58B7-4125-846D-4B830AC65732}" type="sibTrans" cxnId="{438C7171-90A5-46F5-B190-ED03CE47167F}">
      <dgm:prSet/>
      <dgm:spPr/>
      <dgm:t>
        <a:bodyPr/>
        <a:lstStyle/>
        <a:p>
          <a:endParaRPr lang="cs-CZ"/>
        </a:p>
      </dgm:t>
    </dgm:pt>
    <dgm:pt modelId="{7124FC40-AE71-46C4-AD6A-7737C244CE14}" type="pres">
      <dgm:prSet presAssocID="{DC1C075B-87AB-47A2-A387-3D1B83F1ADA4}" presName="linearFlow" presStyleCnt="0">
        <dgm:presLayoutVars>
          <dgm:dir/>
          <dgm:animLvl val="lvl"/>
          <dgm:resizeHandles val="exact"/>
        </dgm:presLayoutVars>
      </dgm:prSet>
      <dgm:spPr/>
    </dgm:pt>
    <dgm:pt modelId="{CB0A505D-4CAF-4C04-9D82-06CE34288DB9}" type="pres">
      <dgm:prSet presAssocID="{FC320A0C-F527-4BFB-A2D9-DC3C96618F7A}" presName="composite" presStyleCnt="0"/>
      <dgm:spPr/>
    </dgm:pt>
    <dgm:pt modelId="{4690ED6D-5556-4B27-88DE-AE513EBC7913}" type="pres">
      <dgm:prSet presAssocID="{FC320A0C-F527-4BFB-A2D9-DC3C96618F7A}" presName="parentText" presStyleLbl="alignNode1" presStyleIdx="0" presStyleCnt="1" custScaleX="129555" custScaleY="121443" custLinFactNeighborX="-31836" custLinFactNeighborY="-4675">
        <dgm:presLayoutVars>
          <dgm:chMax val="1"/>
          <dgm:bulletEnabled val="1"/>
        </dgm:presLayoutVars>
      </dgm:prSet>
      <dgm:spPr/>
    </dgm:pt>
    <dgm:pt modelId="{EB0FB2C4-1EB2-4CA4-9C55-F6E8AF879A2C}" type="pres">
      <dgm:prSet presAssocID="{FC320A0C-F527-4BFB-A2D9-DC3C96618F7A}" presName="descendantText" presStyleLbl="alignAcc1" presStyleIdx="0" presStyleCnt="1" custScaleY="168669" custLinFactNeighborX="-351" custLinFactNeighborY="23777">
        <dgm:presLayoutVars>
          <dgm:bulletEnabled val="1"/>
        </dgm:presLayoutVars>
      </dgm:prSet>
      <dgm:spPr/>
    </dgm:pt>
  </dgm:ptLst>
  <dgm:cxnLst>
    <dgm:cxn modelId="{3B370206-971F-4393-8937-7D0199C07C5B}" srcId="{DC1C075B-87AB-47A2-A387-3D1B83F1ADA4}" destId="{FC320A0C-F527-4BFB-A2D9-DC3C96618F7A}" srcOrd="0" destOrd="0" parTransId="{2AC1AB2F-7ECD-41E7-B145-60396E05E9AB}" sibTransId="{0D879BCC-CD0E-420A-A370-DC89C527A34D}"/>
    <dgm:cxn modelId="{A0AEC419-C339-44B9-BB7A-879D45E71505}" type="presOf" srcId="{DC1C075B-87AB-47A2-A387-3D1B83F1ADA4}" destId="{7124FC40-AE71-46C4-AD6A-7737C244CE14}" srcOrd="0" destOrd="0" presId="urn:microsoft.com/office/officeart/2005/8/layout/chevron2"/>
    <dgm:cxn modelId="{58F61C1E-8D0C-4AFB-AD28-B9F994E8D960}" type="presOf" srcId="{41B54D97-3EAE-4B23-A36F-FADF0ECAA214}" destId="{EB0FB2C4-1EB2-4CA4-9C55-F6E8AF879A2C}" srcOrd="0" destOrd="0" presId="urn:microsoft.com/office/officeart/2005/8/layout/chevron2"/>
    <dgm:cxn modelId="{438C7171-90A5-46F5-B190-ED03CE47167F}" srcId="{FC320A0C-F527-4BFB-A2D9-DC3C96618F7A}" destId="{41B54D97-3EAE-4B23-A36F-FADF0ECAA214}" srcOrd="0" destOrd="0" parTransId="{C33D5C5F-E5C8-48AA-81DE-75F551033A73}" sibTransId="{DD1708D8-58B7-4125-846D-4B830AC65732}"/>
    <dgm:cxn modelId="{76F7BC81-BE78-4BC1-8F74-A422D02957B6}" srcId="{FC320A0C-F527-4BFB-A2D9-DC3C96618F7A}" destId="{C11071A5-F15A-43F4-BE51-F0283E1F4309}" srcOrd="1" destOrd="0" parTransId="{99ACE2F5-EE96-4517-AA1C-0D35CF99AA58}" sibTransId="{5947D10C-390C-4F8C-B771-FF74BDC0008C}"/>
    <dgm:cxn modelId="{4D4B20B6-C8A6-442C-9189-2F63A15D24D7}" type="presOf" srcId="{C11071A5-F15A-43F4-BE51-F0283E1F4309}" destId="{EB0FB2C4-1EB2-4CA4-9C55-F6E8AF879A2C}" srcOrd="0" destOrd="1" presId="urn:microsoft.com/office/officeart/2005/8/layout/chevron2"/>
    <dgm:cxn modelId="{1A244DED-4C16-4630-A2E8-687F2DCD9A99}" type="presOf" srcId="{FC320A0C-F527-4BFB-A2D9-DC3C96618F7A}" destId="{4690ED6D-5556-4B27-88DE-AE513EBC7913}" srcOrd="0" destOrd="0" presId="urn:microsoft.com/office/officeart/2005/8/layout/chevron2"/>
    <dgm:cxn modelId="{E800A223-5040-41AC-9D02-D41311857C24}" type="presParOf" srcId="{7124FC40-AE71-46C4-AD6A-7737C244CE14}" destId="{CB0A505D-4CAF-4C04-9D82-06CE34288DB9}" srcOrd="0" destOrd="0" presId="urn:microsoft.com/office/officeart/2005/8/layout/chevron2"/>
    <dgm:cxn modelId="{9C74C61D-0E3E-4299-919B-BC08E6667864}" type="presParOf" srcId="{CB0A505D-4CAF-4C04-9D82-06CE34288DB9}" destId="{4690ED6D-5556-4B27-88DE-AE513EBC7913}" srcOrd="0" destOrd="0" presId="urn:microsoft.com/office/officeart/2005/8/layout/chevron2"/>
    <dgm:cxn modelId="{CCA775D1-8941-48AB-B8D7-0975D7A2E833}" type="presParOf" srcId="{CB0A505D-4CAF-4C04-9D82-06CE34288DB9}" destId="{EB0FB2C4-1EB2-4CA4-9C55-F6E8AF879A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C075B-87AB-47A2-A387-3D1B83F1AD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305140-0CF9-4218-BEE6-E8EC2F4A225E}">
      <dgm:prSet phldrT="[Text]"/>
      <dgm:spPr/>
      <dgm:t>
        <a:bodyPr/>
        <a:lstStyle/>
        <a:p>
          <a:r>
            <a:rPr lang="cs-CZ" b="1" dirty="0"/>
            <a:t>2.</a:t>
          </a:r>
        </a:p>
      </dgm:t>
    </dgm:pt>
    <dgm:pt modelId="{64CE1999-F91B-4343-AA45-956C2AB3BE8F}" type="parTrans" cxnId="{2B28C578-DFC3-4ED3-8C34-441608ED853F}">
      <dgm:prSet/>
      <dgm:spPr/>
      <dgm:t>
        <a:bodyPr/>
        <a:lstStyle/>
        <a:p>
          <a:endParaRPr lang="cs-CZ"/>
        </a:p>
      </dgm:t>
    </dgm:pt>
    <dgm:pt modelId="{955028EA-4B38-4C24-9D74-75AE330AD1F1}" type="sibTrans" cxnId="{2B28C578-DFC3-4ED3-8C34-441608ED853F}">
      <dgm:prSet/>
      <dgm:spPr/>
      <dgm:t>
        <a:bodyPr/>
        <a:lstStyle/>
        <a:p>
          <a:endParaRPr lang="cs-CZ"/>
        </a:p>
      </dgm:t>
    </dgm:pt>
    <dgm:pt modelId="{D4343479-1A78-43D9-B9AD-C094F7B409C5}">
      <dgm:prSet phldrT="[Text]"/>
      <dgm:spPr/>
      <dgm:t>
        <a:bodyPr/>
        <a:lstStyle/>
        <a:p>
          <a:r>
            <a:rPr lang="cs-CZ" dirty="0"/>
            <a:t>možnost návštěvy </a:t>
          </a:r>
          <a:r>
            <a:rPr lang="cs-CZ" b="1" dirty="0"/>
            <a:t>seminářů či konferencí</a:t>
          </a:r>
          <a:r>
            <a:rPr lang="cs-CZ" dirty="0"/>
            <a:t> </a:t>
          </a:r>
        </a:p>
      </dgm:t>
    </dgm:pt>
    <dgm:pt modelId="{5F60603D-74E5-43B2-AD14-F7C327FFA2F2}" type="parTrans" cxnId="{C7532696-A7D8-4C7D-A665-152F7336E3A8}">
      <dgm:prSet/>
      <dgm:spPr/>
      <dgm:t>
        <a:bodyPr/>
        <a:lstStyle/>
        <a:p>
          <a:endParaRPr lang="cs-CZ"/>
        </a:p>
      </dgm:t>
    </dgm:pt>
    <dgm:pt modelId="{98472395-8C9A-481B-838A-61E9880AB960}" type="sibTrans" cxnId="{C7532696-A7D8-4C7D-A665-152F7336E3A8}">
      <dgm:prSet/>
      <dgm:spPr/>
      <dgm:t>
        <a:bodyPr/>
        <a:lstStyle/>
        <a:p>
          <a:endParaRPr lang="cs-CZ"/>
        </a:p>
      </dgm:t>
    </dgm:pt>
    <dgm:pt modelId="{7124FC40-AE71-46C4-AD6A-7737C244CE14}" type="pres">
      <dgm:prSet presAssocID="{DC1C075B-87AB-47A2-A387-3D1B83F1ADA4}" presName="linearFlow" presStyleCnt="0">
        <dgm:presLayoutVars>
          <dgm:dir/>
          <dgm:animLvl val="lvl"/>
          <dgm:resizeHandles val="exact"/>
        </dgm:presLayoutVars>
      </dgm:prSet>
      <dgm:spPr/>
    </dgm:pt>
    <dgm:pt modelId="{6797CBFD-9CE5-4AA8-B35E-7DFD4DF92E6B}" type="pres">
      <dgm:prSet presAssocID="{18305140-0CF9-4218-BEE6-E8EC2F4A225E}" presName="composite" presStyleCnt="0"/>
      <dgm:spPr/>
    </dgm:pt>
    <dgm:pt modelId="{516991A2-EA8C-4B45-ADF6-4596F7ECFC75}" type="pres">
      <dgm:prSet presAssocID="{18305140-0CF9-4218-BEE6-E8EC2F4A225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B2089A8-B016-44DF-A599-9668B4ED7B74}" type="pres">
      <dgm:prSet presAssocID="{18305140-0CF9-4218-BEE6-E8EC2F4A225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F1E6E04-E598-4C99-8239-767975E5FAA6}" type="presOf" srcId="{18305140-0CF9-4218-BEE6-E8EC2F4A225E}" destId="{516991A2-EA8C-4B45-ADF6-4596F7ECFC75}" srcOrd="0" destOrd="0" presId="urn:microsoft.com/office/officeart/2005/8/layout/chevron2"/>
    <dgm:cxn modelId="{A0AEC419-C339-44B9-BB7A-879D45E71505}" type="presOf" srcId="{DC1C075B-87AB-47A2-A387-3D1B83F1ADA4}" destId="{7124FC40-AE71-46C4-AD6A-7737C244CE14}" srcOrd="0" destOrd="0" presId="urn:microsoft.com/office/officeart/2005/8/layout/chevron2"/>
    <dgm:cxn modelId="{2B28C578-DFC3-4ED3-8C34-441608ED853F}" srcId="{DC1C075B-87AB-47A2-A387-3D1B83F1ADA4}" destId="{18305140-0CF9-4218-BEE6-E8EC2F4A225E}" srcOrd="0" destOrd="0" parTransId="{64CE1999-F91B-4343-AA45-956C2AB3BE8F}" sibTransId="{955028EA-4B38-4C24-9D74-75AE330AD1F1}"/>
    <dgm:cxn modelId="{B903A682-4101-4496-9A9F-AC78A7B31E49}" type="presOf" srcId="{D4343479-1A78-43D9-B9AD-C094F7B409C5}" destId="{3B2089A8-B016-44DF-A599-9668B4ED7B74}" srcOrd="0" destOrd="0" presId="urn:microsoft.com/office/officeart/2005/8/layout/chevron2"/>
    <dgm:cxn modelId="{C7532696-A7D8-4C7D-A665-152F7336E3A8}" srcId="{18305140-0CF9-4218-BEE6-E8EC2F4A225E}" destId="{D4343479-1A78-43D9-B9AD-C094F7B409C5}" srcOrd="0" destOrd="0" parTransId="{5F60603D-74E5-43B2-AD14-F7C327FFA2F2}" sibTransId="{98472395-8C9A-481B-838A-61E9880AB960}"/>
    <dgm:cxn modelId="{F541EC2A-3807-42A3-A6C3-8B7B9D7F8CA2}" type="presParOf" srcId="{7124FC40-AE71-46C4-AD6A-7737C244CE14}" destId="{6797CBFD-9CE5-4AA8-B35E-7DFD4DF92E6B}" srcOrd="0" destOrd="0" presId="urn:microsoft.com/office/officeart/2005/8/layout/chevron2"/>
    <dgm:cxn modelId="{29AD7491-73BC-4506-97CD-C5FAAB7796A3}" type="presParOf" srcId="{6797CBFD-9CE5-4AA8-B35E-7DFD4DF92E6B}" destId="{516991A2-EA8C-4B45-ADF6-4596F7ECFC75}" srcOrd="0" destOrd="0" presId="urn:microsoft.com/office/officeart/2005/8/layout/chevron2"/>
    <dgm:cxn modelId="{A10DAB52-A9CF-4D83-A8DD-780071D42197}" type="presParOf" srcId="{6797CBFD-9CE5-4AA8-B35E-7DFD4DF92E6B}" destId="{3B2089A8-B016-44DF-A599-9668B4ED7B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C075B-87AB-47A2-A387-3D1B83F1AD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343479-1A78-43D9-B9AD-C094F7B409C5}">
      <dgm:prSet phldrT="[Text]" custT="1"/>
      <dgm:spPr/>
      <dgm:t>
        <a:bodyPr/>
        <a:lstStyle/>
        <a:p>
          <a:r>
            <a:rPr lang="cs-CZ" sz="3000" dirty="0"/>
            <a:t>možnost návštěvy pracovišť prostřednictvím </a:t>
          </a:r>
          <a:r>
            <a:rPr lang="cs-CZ" sz="3000" b="1" dirty="0"/>
            <a:t>exkurze, semináře</a:t>
          </a:r>
          <a:endParaRPr lang="cs-CZ" sz="3000" dirty="0"/>
        </a:p>
      </dgm:t>
    </dgm:pt>
    <dgm:pt modelId="{5F60603D-74E5-43B2-AD14-F7C327FFA2F2}" type="parTrans" cxnId="{C7532696-A7D8-4C7D-A665-152F7336E3A8}">
      <dgm:prSet/>
      <dgm:spPr/>
      <dgm:t>
        <a:bodyPr/>
        <a:lstStyle/>
        <a:p>
          <a:endParaRPr lang="cs-CZ"/>
        </a:p>
      </dgm:t>
    </dgm:pt>
    <dgm:pt modelId="{98472395-8C9A-481B-838A-61E9880AB960}" type="sibTrans" cxnId="{C7532696-A7D8-4C7D-A665-152F7336E3A8}">
      <dgm:prSet/>
      <dgm:spPr/>
      <dgm:t>
        <a:bodyPr/>
        <a:lstStyle/>
        <a:p>
          <a:endParaRPr lang="cs-CZ"/>
        </a:p>
      </dgm:t>
    </dgm:pt>
    <dgm:pt modelId="{18305140-0CF9-4218-BEE6-E8EC2F4A225E}">
      <dgm:prSet phldrT="[Text]"/>
      <dgm:spPr/>
      <dgm:t>
        <a:bodyPr/>
        <a:lstStyle/>
        <a:p>
          <a:r>
            <a:rPr lang="cs-CZ" b="1" dirty="0"/>
            <a:t>3.</a:t>
          </a:r>
        </a:p>
      </dgm:t>
    </dgm:pt>
    <dgm:pt modelId="{955028EA-4B38-4C24-9D74-75AE330AD1F1}" type="sibTrans" cxnId="{2B28C578-DFC3-4ED3-8C34-441608ED853F}">
      <dgm:prSet/>
      <dgm:spPr/>
      <dgm:t>
        <a:bodyPr/>
        <a:lstStyle/>
        <a:p>
          <a:endParaRPr lang="cs-CZ"/>
        </a:p>
      </dgm:t>
    </dgm:pt>
    <dgm:pt modelId="{64CE1999-F91B-4343-AA45-956C2AB3BE8F}" type="parTrans" cxnId="{2B28C578-DFC3-4ED3-8C34-441608ED853F}">
      <dgm:prSet/>
      <dgm:spPr/>
      <dgm:t>
        <a:bodyPr/>
        <a:lstStyle/>
        <a:p>
          <a:endParaRPr lang="cs-CZ"/>
        </a:p>
      </dgm:t>
    </dgm:pt>
    <dgm:pt modelId="{7124FC40-AE71-46C4-AD6A-7737C244CE14}" type="pres">
      <dgm:prSet presAssocID="{DC1C075B-87AB-47A2-A387-3D1B83F1ADA4}" presName="linearFlow" presStyleCnt="0">
        <dgm:presLayoutVars>
          <dgm:dir/>
          <dgm:animLvl val="lvl"/>
          <dgm:resizeHandles val="exact"/>
        </dgm:presLayoutVars>
      </dgm:prSet>
      <dgm:spPr/>
    </dgm:pt>
    <dgm:pt modelId="{6797CBFD-9CE5-4AA8-B35E-7DFD4DF92E6B}" type="pres">
      <dgm:prSet presAssocID="{18305140-0CF9-4218-BEE6-E8EC2F4A225E}" presName="composite" presStyleCnt="0"/>
      <dgm:spPr/>
    </dgm:pt>
    <dgm:pt modelId="{516991A2-EA8C-4B45-ADF6-4596F7ECFC75}" type="pres">
      <dgm:prSet presAssocID="{18305140-0CF9-4218-BEE6-E8EC2F4A225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B2089A8-B016-44DF-A599-9668B4ED7B74}" type="pres">
      <dgm:prSet presAssocID="{18305140-0CF9-4218-BEE6-E8EC2F4A225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F1E6E04-E598-4C99-8239-767975E5FAA6}" type="presOf" srcId="{18305140-0CF9-4218-BEE6-E8EC2F4A225E}" destId="{516991A2-EA8C-4B45-ADF6-4596F7ECFC75}" srcOrd="0" destOrd="0" presId="urn:microsoft.com/office/officeart/2005/8/layout/chevron2"/>
    <dgm:cxn modelId="{A0AEC419-C339-44B9-BB7A-879D45E71505}" type="presOf" srcId="{DC1C075B-87AB-47A2-A387-3D1B83F1ADA4}" destId="{7124FC40-AE71-46C4-AD6A-7737C244CE14}" srcOrd="0" destOrd="0" presId="urn:microsoft.com/office/officeart/2005/8/layout/chevron2"/>
    <dgm:cxn modelId="{2B28C578-DFC3-4ED3-8C34-441608ED853F}" srcId="{DC1C075B-87AB-47A2-A387-3D1B83F1ADA4}" destId="{18305140-0CF9-4218-BEE6-E8EC2F4A225E}" srcOrd="0" destOrd="0" parTransId="{64CE1999-F91B-4343-AA45-956C2AB3BE8F}" sibTransId="{955028EA-4B38-4C24-9D74-75AE330AD1F1}"/>
    <dgm:cxn modelId="{B903A682-4101-4496-9A9F-AC78A7B31E49}" type="presOf" srcId="{D4343479-1A78-43D9-B9AD-C094F7B409C5}" destId="{3B2089A8-B016-44DF-A599-9668B4ED7B74}" srcOrd="0" destOrd="0" presId="urn:microsoft.com/office/officeart/2005/8/layout/chevron2"/>
    <dgm:cxn modelId="{C7532696-A7D8-4C7D-A665-152F7336E3A8}" srcId="{18305140-0CF9-4218-BEE6-E8EC2F4A225E}" destId="{D4343479-1A78-43D9-B9AD-C094F7B409C5}" srcOrd="0" destOrd="0" parTransId="{5F60603D-74E5-43B2-AD14-F7C327FFA2F2}" sibTransId="{98472395-8C9A-481B-838A-61E9880AB960}"/>
    <dgm:cxn modelId="{F541EC2A-3807-42A3-A6C3-8B7B9D7F8CA2}" type="presParOf" srcId="{7124FC40-AE71-46C4-AD6A-7737C244CE14}" destId="{6797CBFD-9CE5-4AA8-B35E-7DFD4DF92E6B}" srcOrd="0" destOrd="0" presId="urn:microsoft.com/office/officeart/2005/8/layout/chevron2"/>
    <dgm:cxn modelId="{29AD7491-73BC-4506-97CD-C5FAAB7796A3}" type="presParOf" srcId="{6797CBFD-9CE5-4AA8-B35E-7DFD4DF92E6B}" destId="{516991A2-EA8C-4B45-ADF6-4596F7ECFC75}" srcOrd="0" destOrd="0" presId="urn:microsoft.com/office/officeart/2005/8/layout/chevron2"/>
    <dgm:cxn modelId="{A10DAB52-A9CF-4D83-A8DD-780071D42197}" type="presParOf" srcId="{6797CBFD-9CE5-4AA8-B35E-7DFD4DF92E6B}" destId="{3B2089A8-B016-44DF-A599-9668B4ED7B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C075B-87AB-47A2-A387-3D1B83F1AD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2148D2-2CF9-49CD-98FA-B531FAFD3C22}">
      <dgm:prSet phldrT="[Text]"/>
      <dgm:spPr/>
      <dgm:t>
        <a:bodyPr/>
        <a:lstStyle/>
        <a:p>
          <a:r>
            <a:rPr lang="cs-CZ" b="1" dirty="0"/>
            <a:t>4.</a:t>
          </a:r>
        </a:p>
      </dgm:t>
    </dgm:pt>
    <dgm:pt modelId="{239AEAF7-CFF6-4BC7-922F-8374D8667A81}" type="parTrans" cxnId="{FD573D50-6DE8-4F8B-B722-A50316EEBF00}">
      <dgm:prSet/>
      <dgm:spPr/>
      <dgm:t>
        <a:bodyPr/>
        <a:lstStyle/>
        <a:p>
          <a:endParaRPr lang="cs-CZ"/>
        </a:p>
      </dgm:t>
    </dgm:pt>
    <dgm:pt modelId="{7025904B-E1D5-44F4-ACB9-1DD7EE331B41}" type="sibTrans" cxnId="{FD573D50-6DE8-4F8B-B722-A50316EEBF00}">
      <dgm:prSet/>
      <dgm:spPr/>
      <dgm:t>
        <a:bodyPr/>
        <a:lstStyle/>
        <a:p>
          <a:endParaRPr lang="cs-CZ"/>
        </a:p>
      </dgm:t>
    </dgm:pt>
    <dgm:pt modelId="{9E63F028-984E-4D78-B1F4-4B680B47842B}">
      <dgm:prSet phldrT="[Text]"/>
      <dgm:spPr/>
      <dgm:t>
        <a:bodyPr/>
        <a:lstStyle/>
        <a:p>
          <a:r>
            <a:rPr lang="cs-CZ" b="1" dirty="0"/>
            <a:t>možnost spolupráce </a:t>
          </a:r>
          <a:r>
            <a:rPr lang="cs-CZ" dirty="0"/>
            <a:t>na úkolech odborných vědeckých pracovišť </a:t>
          </a:r>
        </a:p>
      </dgm:t>
    </dgm:pt>
    <dgm:pt modelId="{635114D9-6F40-4847-A967-3E59D760F0E7}" type="parTrans" cxnId="{70C4EC9D-FC52-40F4-9C50-C36CE2BB0EAC}">
      <dgm:prSet/>
      <dgm:spPr/>
      <dgm:t>
        <a:bodyPr/>
        <a:lstStyle/>
        <a:p>
          <a:endParaRPr lang="cs-CZ"/>
        </a:p>
      </dgm:t>
    </dgm:pt>
    <dgm:pt modelId="{3475D50A-387C-4110-821A-C3134959A79A}" type="sibTrans" cxnId="{70C4EC9D-FC52-40F4-9C50-C36CE2BB0EAC}">
      <dgm:prSet/>
      <dgm:spPr/>
      <dgm:t>
        <a:bodyPr/>
        <a:lstStyle/>
        <a:p>
          <a:endParaRPr lang="cs-CZ"/>
        </a:p>
      </dgm:t>
    </dgm:pt>
    <dgm:pt modelId="{7124FC40-AE71-46C4-AD6A-7737C244CE14}" type="pres">
      <dgm:prSet presAssocID="{DC1C075B-87AB-47A2-A387-3D1B83F1ADA4}" presName="linearFlow" presStyleCnt="0">
        <dgm:presLayoutVars>
          <dgm:dir/>
          <dgm:animLvl val="lvl"/>
          <dgm:resizeHandles val="exact"/>
        </dgm:presLayoutVars>
      </dgm:prSet>
      <dgm:spPr/>
    </dgm:pt>
    <dgm:pt modelId="{15AB58FF-D3FA-4AC0-9588-144EBF7EC5C0}" type="pres">
      <dgm:prSet presAssocID="{222148D2-2CF9-49CD-98FA-B531FAFD3C22}" presName="composite" presStyleCnt="0"/>
      <dgm:spPr/>
    </dgm:pt>
    <dgm:pt modelId="{655AAEC9-0F44-4BEA-A627-E85D8868C3D3}" type="pres">
      <dgm:prSet presAssocID="{222148D2-2CF9-49CD-98FA-B531FAFD3C22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C2AFFB5-882F-40F1-B5A8-2D836386C137}" type="pres">
      <dgm:prSet presAssocID="{222148D2-2CF9-49CD-98FA-B531FAFD3C22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0AEC419-C339-44B9-BB7A-879D45E71505}" type="presOf" srcId="{DC1C075B-87AB-47A2-A387-3D1B83F1ADA4}" destId="{7124FC40-AE71-46C4-AD6A-7737C244CE14}" srcOrd="0" destOrd="0" presId="urn:microsoft.com/office/officeart/2005/8/layout/chevron2"/>
    <dgm:cxn modelId="{34C2564F-BFE6-4E31-BC43-804795583A0B}" type="presOf" srcId="{222148D2-2CF9-49CD-98FA-B531FAFD3C22}" destId="{655AAEC9-0F44-4BEA-A627-E85D8868C3D3}" srcOrd="0" destOrd="0" presId="urn:microsoft.com/office/officeart/2005/8/layout/chevron2"/>
    <dgm:cxn modelId="{FD573D50-6DE8-4F8B-B722-A50316EEBF00}" srcId="{DC1C075B-87AB-47A2-A387-3D1B83F1ADA4}" destId="{222148D2-2CF9-49CD-98FA-B531FAFD3C22}" srcOrd="0" destOrd="0" parTransId="{239AEAF7-CFF6-4BC7-922F-8374D8667A81}" sibTransId="{7025904B-E1D5-44F4-ACB9-1DD7EE331B41}"/>
    <dgm:cxn modelId="{5AC78470-6552-41E8-9DF4-E92A2C6AC418}" type="presOf" srcId="{9E63F028-984E-4D78-B1F4-4B680B47842B}" destId="{CC2AFFB5-882F-40F1-B5A8-2D836386C137}" srcOrd="0" destOrd="0" presId="urn:microsoft.com/office/officeart/2005/8/layout/chevron2"/>
    <dgm:cxn modelId="{70C4EC9D-FC52-40F4-9C50-C36CE2BB0EAC}" srcId="{222148D2-2CF9-49CD-98FA-B531FAFD3C22}" destId="{9E63F028-984E-4D78-B1F4-4B680B47842B}" srcOrd="0" destOrd="0" parTransId="{635114D9-6F40-4847-A967-3E59D760F0E7}" sibTransId="{3475D50A-387C-4110-821A-C3134959A79A}"/>
    <dgm:cxn modelId="{F18E7CCA-63B1-43C3-8378-72831018DB7F}" type="presParOf" srcId="{7124FC40-AE71-46C4-AD6A-7737C244CE14}" destId="{15AB58FF-D3FA-4AC0-9588-144EBF7EC5C0}" srcOrd="0" destOrd="0" presId="urn:microsoft.com/office/officeart/2005/8/layout/chevron2"/>
    <dgm:cxn modelId="{F8B3837D-28C7-430C-B6A4-F3E4D9A25974}" type="presParOf" srcId="{15AB58FF-D3FA-4AC0-9588-144EBF7EC5C0}" destId="{655AAEC9-0F44-4BEA-A627-E85D8868C3D3}" srcOrd="0" destOrd="0" presId="urn:microsoft.com/office/officeart/2005/8/layout/chevron2"/>
    <dgm:cxn modelId="{FADB614D-A0A7-4466-BE58-6286F4AE3F11}" type="presParOf" srcId="{15AB58FF-D3FA-4AC0-9588-144EBF7EC5C0}" destId="{CC2AFFB5-882F-40F1-B5A8-2D836386C1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4E3C9-FB28-4BEF-8360-F16AE509FD8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DC68F2-6084-45C7-B0D9-0F7C9EE09402}">
      <dgm:prSet phldrT="[Text]" custT="1"/>
      <dgm:spPr/>
      <dgm:t>
        <a:bodyPr/>
        <a:lstStyle/>
        <a:p>
          <a:r>
            <a:rPr lang="cs-CZ" sz="1800" b="1" dirty="0"/>
            <a:t>1. podpora realizace nápadu</a:t>
          </a:r>
          <a:endParaRPr lang="cs-CZ" sz="1800" dirty="0"/>
        </a:p>
      </dgm:t>
    </dgm:pt>
    <dgm:pt modelId="{2A4585F6-FCAC-4FA5-ABAB-A6F99B483DAA}" type="parTrans" cxnId="{C04539CD-E8EF-49DA-BE0E-5AD23BEE6BB3}">
      <dgm:prSet/>
      <dgm:spPr/>
      <dgm:t>
        <a:bodyPr/>
        <a:lstStyle/>
        <a:p>
          <a:endParaRPr lang="cs-CZ"/>
        </a:p>
      </dgm:t>
    </dgm:pt>
    <dgm:pt modelId="{2EC1B84F-2374-45D5-907F-DFAD31259822}" type="sibTrans" cxnId="{C04539CD-E8EF-49DA-BE0E-5AD23BEE6BB3}">
      <dgm:prSet/>
      <dgm:spPr/>
      <dgm:t>
        <a:bodyPr/>
        <a:lstStyle/>
        <a:p>
          <a:endParaRPr lang="cs-CZ"/>
        </a:p>
      </dgm:t>
    </dgm:pt>
    <dgm:pt modelId="{F989CA3A-894D-4619-BCA7-3B19C34F221A}">
      <dgm:prSet phldrT="[Text]" custT="1"/>
      <dgm:spPr/>
      <dgm:t>
        <a:bodyPr/>
        <a:lstStyle/>
        <a:p>
          <a:r>
            <a:rPr lang="cs-CZ" sz="1800" b="1" dirty="0"/>
            <a:t>2. podpora vzdělávacích aktivit</a:t>
          </a:r>
          <a:endParaRPr lang="cs-CZ" sz="1800" dirty="0"/>
        </a:p>
      </dgm:t>
    </dgm:pt>
    <dgm:pt modelId="{29270B98-5658-4730-B9AD-BD881BDF6F5E}" type="parTrans" cxnId="{EBE7DAC5-0252-42B4-9F59-B5226CC005FC}">
      <dgm:prSet/>
      <dgm:spPr/>
      <dgm:t>
        <a:bodyPr/>
        <a:lstStyle/>
        <a:p>
          <a:endParaRPr lang="cs-CZ"/>
        </a:p>
      </dgm:t>
    </dgm:pt>
    <dgm:pt modelId="{C1BB4E5B-92BB-49EC-9A5A-7A2275F76E38}" type="sibTrans" cxnId="{EBE7DAC5-0252-42B4-9F59-B5226CC005FC}">
      <dgm:prSet/>
      <dgm:spPr/>
      <dgm:t>
        <a:bodyPr/>
        <a:lstStyle/>
        <a:p>
          <a:endParaRPr lang="cs-CZ"/>
        </a:p>
      </dgm:t>
    </dgm:pt>
    <dgm:pt modelId="{F4D80B7F-B137-45D1-AA04-CF23BAE20903}">
      <dgm:prSet phldrT="[Text]" custT="1"/>
      <dgm:spPr/>
      <dgm:t>
        <a:bodyPr/>
        <a:lstStyle/>
        <a:p>
          <a:r>
            <a:rPr lang="cs-CZ" sz="1800" b="1" dirty="0"/>
            <a:t>3. podpora samotné účasti v soutěži</a:t>
          </a:r>
          <a:endParaRPr lang="cs-CZ" sz="1800" dirty="0"/>
        </a:p>
      </dgm:t>
    </dgm:pt>
    <dgm:pt modelId="{21E0A4A2-3EF5-4C8D-9F24-10A261C9B9F9}" type="parTrans" cxnId="{CB064EA0-ECDC-4049-9DE3-363C301C3226}">
      <dgm:prSet/>
      <dgm:spPr/>
      <dgm:t>
        <a:bodyPr/>
        <a:lstStyle/>
        <a:p>
          <a:endParaRPr lang="cs-CZ"/>
        </a:p>
      </dgm:t>
    </dgm:pt>
    <dgm:pt modelId="{BA01F8A0-92D2-4170-992C-AE15E2CC3338}" type="sibTrans" cxnId="{CB064EA0-ECDC-4049-9DE3-363C301C3226}">
      <dgm:prSet/>
      <dgm:spPr/>
      <dgm:t>
        <a:bodyPr/>
        <a:lstStyle/>
        <a:p>
          <a:endParaRPr lang="cs-CZ"/>
        </a:p>
      </dgm:t>
    </dgm:pt>
    <dgm:pt modelId="{D171B7BF-D3EB-44FC-95FB-1B1D4F9A4C00}" type="pres">
      <dgm:prSet presAssocID="{6044E3C9-FB28-4BEF-8360-F16AE509FD8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D708A55-5577-41E1-A368-64733D06F768}" type="pres">
      <dgm:prSet presAssocID="{F8DC68F2-6084-45C7-B0D9-0F7C9EE09402}" presName="Accent1" presStyleCnt="0"/>
      <dgm:spPr/>
    </dgm:pt>
    <dgm:pt modelId="{1DA7F293-829D-4E22-9DFA-D7B74A935F7E}" type="pres">
      <dgm:prSet presAssocID="{F8DC68F2-6084-45C7-B0D9-0F7C9EE09402}" presName="Accent" presStyleLbl="node1" presStyleIdx="0" presStyleCnt="3"/>
      <dgm:spPr/>
    </dgm:pt>
    <dgm:pt modelId="{2D76E324-2080-435F-8179-21E638CC50D5}" type="pres">
      <dgm:prSet presAssocID="{F8DC68F2-6084-45C7-B0D9-0F7C9EE09402}" presName="Parent1" presStyleLbl="revTx" presStyleIdx="0" presStyleCnt="3" custScaleX="129907" custScaleY="209373">
        <dgm:presLayoutVars>
          <dgm:chMax val="1"/>
          <dgm:chPref val="1"/>
          <dgm:bulletEnabled val="1"/>
        </dgm:presLayoutVars>
      </dgm:prSet>
      <dgm:spPr/>
    </dgm:pt>
    <dgm:pt modelId="{BD6EB739-F4B7-4254-B165-1A6E8886BD2E}" type="pres">
      <dgm:prSet presAssocID="{F989CA3A-894D-4619-BCA7-3B19C34F221A}" presName="Accent2" presStyleCnt="0"/>
      <dgm:spPr/>
    </dgm:pt>
    <dgm:pt modelId="{D362D2E5-33C3-4360-B29A-9A11C383C5D8}" type="pres">
      <dgm:prSet presAssocID="{F989CA3A-894D-4619-BCA7-3B19C34F221A}" presName="Accent" presStyleLbl="node1" presStyleIdx="1" presStyleCnt="3"/>
      <dgm:spPr/>
    </dgm:pt>
    <dgm:pt modelId="{6DA93CF1-6AE0-4F74-AAE1-5A1989A28CE4}" type="pres">
      <dgm:prSet presAssocID="{F989CA3A-894D-4619-BCA7-3B19C34F221A}" presName="Parent2" presStyleLbl="revTx" presStyleIdx="1" presStyleCnt="3" custScaleX="116536" custScaleY="173692">
        <dgm:presLayoutVars>
          <dgm:chMax val="1"/>
          <dgm:chPref val="1"/>
          <dgm:bulletEnabled val="1"/>
        </dgm:presLayoutVars>
      </dgm:prSet>
      <dgm:spPr/>
    </dgm:pt>
    <dgm:pt modelId="{BAF56CD9-880E-42FD-9B83-D1A627853BE1}" type="pres">
      <dgm:prSet presAssocID="{F4D80B7F-B137-45D1-AA04-CF23BAE20903}" presName="Accent3" presStyleCnt="0"/>
      <dgm:spPr/>
    </dgm:pt>
    <dgm:pt modelId="{076BE20D-CE34-4143-A8E3-301A91891DF2}" type="pres">
      <dgm:prSet presAssocID="{F4D80B7F-B137-45D1-AA04-CF23BAE20903}" presName="Accent" presStyleLbl="node1" presStyleIdx="2" presStyleCnt="3"/>
      <dgm:spPr/>
    </dgm:pt>
    <dgm:pt modelId="{ED128B2C-8EFE-41B7-907B-74E8A138FF14}" type="pres">
      <dgm:prSet presAssocID="{F4D80B7F-B137-45D1-AA04-CF23BAE20903}" presName="Parent3" presStyleLbl="revTx" presStyleIdx="2" presStyleCnt="3" custScaleX="129434" custScaleY="138610">
        <dgm:presLayoutVars>
          <dgm:chMax val="1"/>
          <dgm:chPref val="1"/>
          <dgm:bulletEnabled val="1"/>
        </dgm:presLayoutVars>
      </dgm:prSet>
      <dgm:spPr/>
    </dgm:pt>
  </dgm:ptLst>
  <dgm:cxnLst>
    <dgm:cxn modelId="{ACEE1425-61E5-444B-9061-A4511B3998BF}" type="presOf" srcId="{F4D80B7F-B137-45D1-AA04-CF23BAE20903}" destId="{ED128B2C-8EFE-41B7-907B-74E8A138FF14}" srcOrd="0" destOrd="0" presId="urn:microsoft.com/office/officeart/2009/layout/CircleArrowProcess"/>
    <dgm:cxn modelId="{29DE094C-A7DF-4606-812D-9B49F424C037}" type="presOf" srcId="{F989CA3A-894D-4619-BCA7-3B19C34F221A}" destId="{6DA93CF1-6AE0-4F74-AAE1-5A1989A28CE4}" srcOrd="0" destOrd="0" presId="urn:microsoft.com/office/officeart/2009/layout/CircleArrowProcess"/>
    <dgm:cxn modelId="{8BA1A85A-E1E5-4029-BE90-DE318198AC0C}" type="presOf" srcId="{6044E3C9-FB28-4BEF-8360-F16AE509FD8C}" destId="{D171B7BF-D3EB-44FC-95FB-1B1D4F9A4C00}" srcOrd="0" destOrd="0" presId="urn:microsoft.com/office/officeart/2009/layout/CircleArrowProcess"/>
    <dgm:cxn modelId="{6A3B3E9A-31B9-4519-BE0F-FBB058EF39E1}" type="presOf" srcId="{F8DC68F2-6084-45C7-B0D9-0F7C9EE09402}" destId="{2D76E324-2080-435F-8179-21E638CC50D5}" srcOrd="0" destOrd="0" presId="urn:microsoft.com/office/officeart/2009/layout/CircleArrowProcess"/>
    <dgm:cxn modelId="{CB064EA0-ECDC-4049-9DE3-363C301C3226}" srcId="{6044E3C9-FB28-4BEF-8360-F16AE509FD8C}" destId="{F4D80B7F-B137-45D1-AA04-CF23BAE20903}" srcOrd="2" destOrd="0" parTransId="{21E0A4A2-3EF5-4C8D-9F24-10A261C9B9F9}" sibTransId="{BA01F8A0-92D2-4170-992C-AE15E2CC3338}"/>
    <dgm:cxn modelId="{EBE7DAC5-0252-42B4-9F59-B5226CC005FC}" srcId="{6044E3C9-FB28-4BEF-8360-F16AE509FD8C}" destId="{F989CA3A-894D-4619-BCA7-3B19C34F221A}" srcOrd="1" destOrd="0" parTransId="{29270B98-5658-4730-B9AD-BD881BDF6F5E}" sibTransId="{C1BB4E5B-92BB-49EC-9A5A-7A2275F76E38}"/>
    <dgm:cxn modelId="{C04539CD-E8EF-49DA-BE0E-5AD23BEE6BB3}" srcId="{6044E3C9-FB28-4BEF-8360-F16AE509FD8C}" destId="{F8DC68F2-6084-45C7-B0D9-0F7C9EE09402}" srcOrd="0" destOrd="0" parTransId="{2A4585F6-FCAC-4FA5-ABAB-A6F99B483DAA}" sibTransId="{2EC1B84F-2374-45D5-907F-DFAD31259822}"/>
    <dgm:cxn modelId="{F019C595-67AD-44FC-BAA7-988DB3D1A236}" type="presParOf" srcId="{D171B7BF-D3EB-44FC-95FB-1B1D4F9A4C00}" destId="{BD708A55-5577-41E1-A368-64733D06F768}" srcOrd="0" destOrd="0" presId="urn:microsoft.com/office/officeart/2009/layout/CircleArrowProcess"/>
    <dgm:cxn modelId="{46D44B65-AF89-477E-B2ED-622E06EAEB16}" type="presParOf" srcId="{BD708A55-5577-41E1-A368-64733D06F768}" destId="{1DA7F293-829D-4E22-9DFA-D7B74A935F7E}" srcOrd="0" destOrd="0" presId="urn:microsoft.com/office/officeart/2009/layout/CircleArrowProcess"/>
    <dgm:cxn modelId="{DA796022-1092-491C-B060-83405E1253FE}" type="presParOf" srcId="{D171B7BF-D3EB-44FC-95FB-1B1D4F9A4C00}" destId="{2D76E324-2080-435F-8179-21E638CC50D5}" srcOrd="1" destOrd="0" presId="urn:microsoft.com/office/officeart/2009/layout/CircleArrowProcess"/>
    <dgm:cxn modelId="{A9735FB3-93AE-4040-8B8D-787D22FC71F7}" type="presParOf" srcId="{D171B7BF-D3EB-44FC-95FB-1B1D4F9A4C00}" destId="{BD6EB739-F4B7-4254-B165-1A6E8886BD2E}" srcOrd="2" destOrd="0" presId="urn:microsoft.com/office/officeart/2009/layout/CircleArrowProcess"/>
    <dgm:cxn modelId="{D2A2793F-6B48-4893-8DE0-4C84268A52F1}" type="presParOf" srcId="{BD6EB739-F4B7-4254-B165-1A6E8886BD2E}" destId="{D362D2E5-33C3-4360-B29A-9A11C383C5D8}" srcOrd="0" destOrd="0" presId="urn:microsoft.com/office/officeart/2009/layout/CircleArrowProcess"/>
    <dgm:cxn modelId="{26F0B129-88DD-4696-B022-2F898765D8EC}" type="presParOf" srcId="{D171B7BF-D3EB-44FC-95FB-1B1D4F9A4C00}" destId="{6DA93CF1-6AE0-4F74-AAE1-5A1989A28CE4}" srcOrd="3" destOrd="0" presId="urn:microsoft.com/office/officeart/2009/layout/CircleArrowProcess"/>
    <dgm:cxn modelId="{946D6C73-50A0-4511-8A9C-314DD7E07E2D}" type="presParOf" srcId="{D171B7BF-D3EB-44FC-95FB-1B1D4F9A4C00}" destId="{BAF56CD9-880E-42FD-9B83-D1A627853BE1}" srcOrd="4" destOrd="0" presId="urn:microsoft.com/office/officeart/2009/layout/CircleArrowProcess"/>
    <dgm:cxn modelId="{537FD284-0EE6-423E-846C-E8BB129B2D3F}" type="presParOf" srcId="{BAF56CD9-880E-42FD-9B83-D1A627853BE1}" destId="{076BE20D-CE34-4143-A8E3-301A91891DF2}" srcOrd="0" destOrd="0" presId="urn:microsoft.com/office/officeart/2009/layout/CircleArrowProcess"/>
    <dgm:cxn modelId="{E0F0DE68-3468-4EF7-89FB-DA4767577CDA}" type="presParOf" srcId="{D171B7BF-D3EB-44FC-95FB-1B1D4F9A4C00}" destId="{ED128B2C-8EFE-41B7-907B-74E8A138FF1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2FABA-F520-40D2-B110-C8D59652EE7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0D8D267-A528-415A-B81A-35D03DD6E5A9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15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000" b="1" dirty="0">
              <a:solidFill>
                <a:schemeClr val="bg1"/>
              </a:solidFill>
            </a:rPr>
            <a:t>mentoring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000" b="1" dirty="0">
              <a:solidFill>
                <a:schemeClr val="bg1"/>
              </a:solidFill>
            </a:rPr>
            <a:t>a koučink</a:t>
          </a:r>
          <a:r>
            <a:rPr lang="cs-CZ" sz="2000" dirty="0">
              <a:solidFill>
                <a:schemeClr val="bg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000" dirty="0">
              <a:solidFill>
                <a:schemeClr val="bg1"/>
              </a:solidFill>
            </a:rPr>
            <a:t>osobního rozvoje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2000" dirty="0">
              <a:solidFill>
                <a:schemeClr val="bg1"/>
              </a:solidFill>
            </a:rPr>
            <a:t>studentů</a:t>
          </a:r>
        </a:p>
      </dgm:t>
    </dgm:pt>
    <dgm:pt modelId="{36E9E574-B1B9-4540-925D-0B347B21C22F}" type="parTrans" cxnId="{6B259C55-1E31-4610-8C1D-946A8D10DD8E}">
      <dgm:prSet/>
      <dgm:spPr/>
      <dgm:t>
        <a:bodyPr/>
        <a:lstStyle/>
        <a:p>
          <a:endParaRPr lang="cs-CZ"/>
        </a:p>
      </dgm:t>
    </dgm:pt>
    <dgm:pt modelId="{B4FB8C90-DCB5-4552-A09A-CCE8489044F0}" type="sibTrans" cxnId="{6B259C55-1E31-4610-8C1D-946A8D10DD8E}">
      <dgm:prSet/>
      <dgm:spPr/>
      <dgm:t>
        <a:bodyPr/>
        <a:lstStyle/>
        <a:p>
          <a:endParaRPr lang="cs-CZ"/>
        </a:p>
      </dgm:t>
    </dgm:pt>
    <dgm:pt modelId="{E7D6B964-52BD-48CF-BBA0-99DB4F6AD4C4}" type="pres">
      <dgm:prSet presAssocID="{3DE2FABA-F520-40D2-B110-C8D59652EE79}" presName="Name0" presStyleCnt="0">
        <dgm:presLayoutVars>
          <dgm:dir/>
          <dgm:animLvl val="lvl"/>
          <dgm:resizeHandles val="exact"/>
        </dgm:presLayoutVars>
      </dgm:prSet>
      <dgm:spPr/>
    </dgm:pt>
    <dgm:pt modelId="{929DE04C-3EE7-4DA7-A93B-503A7ED0CE69}" type="pres">
      <dgm:prSet presAssocID="{50D8D267-A528-415A-B81A-35D03DD6E5A9}" presName="Name8" presStyleCnt="0"/>
      <dgm:spPr/>
    </dgm:pt>
    <dgm:pt modelId="{ADDBC963-A824-4063-BA2C-A2D7FAFEE625}" type="pres">
      <dgm:prSet presAssocID="{50D8D267-A528-415A-B81A-35D03DD6E5A9}" presName="level" presStyleLbl="node1" presStyleIdx="0" presStyleCnt="1" custLinFactNeighborX="-44254" custLinFactNeighborY="1296">
        <dgm:presLayoutVars>
          <dgm:chMax val="1"/>
          <dgm:bulletEnabled val="1"/>
        </dgm:presLayoutVars>
      </dgm:prSet>
      <dgm:spPr>
        <a:prstGeom prst="star7">
          <a:avLst/>
        </a:prstGeom>
      </dgm:spPr>
    </dgm:pt>
    <dgm:pt modelId="{08F2DFFA-BA9C-4E31-A4CE-F22DC759A929}" type="pres">
      <dgm:prSet presAssocID="{50D8D267-A528-415A-B81A-35D03DD6E5A9}" presName="levelTx" presStyleLbl="revTx" presStyleIdx="0" presStyleCnt="0">
        <dgm:presLayoutVars>
          <dgm:chMax val="1"/>
          <dgm:bulletEnabled val="1"/>
        </dgm:presLayoutVars>
      </dgm:prSet>
      <dgm:spPr>
        <a:prstGeom prst="star7">
          <a:avLst/>
        </a:prstGeom>
      </dgm:spPr>
    </dgm:pt>
  </dgm:ptLst>
  <dgm:cxnLst>
    <dgm:cxn modelId="{FF497518-3E46-44F0-B358-71D67F7E4666}" type="presOf" srcId="{3DE2FABA-F520-40D2-B110-C8D59652EE79}" destId="{E7D6B964-52BD-48CF-BBA0-99DB4F6AD4C4}" srcOrd="0" destOrd="0" presId="urn:microsoft.com/office/officeart/2005/8/layout/pyramid1"/>
    <dgm:cxn modelId="{6B259C55-1E31-4610-8C1D-946A8D10DD8E}" srcId="{3DE2FABA-F520-40D2-B110-C8D59652EE79}" destId="{50D8D267-A528-415A-B81A-35D03DD6E5A9}" srcOrd="0" destOrd="0" parTransId="{36E9E574-B1B9-4540-925D-0B347B21C22F}" sibTransId="{B4FB8C90-DCB5-4552-A09A-CCE8489044F0}"/>
    <dgm:cxn modelId="{9E5683EC-74B2-4AB8-9118-CBCD65B8ADE3}" type="presOf" srcId="{50D8D267-A528-415A-B81A-35D03DD6E5A9}" destId="{08F2DFFA-BA9C-4E31-A4CE-F22DC759A929}" srcOrd="1" destOrd="0" presId="urn:microsoft.com/office/officeart/2005/8/layout/pyramid1"/>
    <dgm:cxn modelId="{5D9C81F7-C38B-4D41-92BE-A5AF2FC9E6C8}" type="presOf" srcId="{50D8D267-A528-415A-B81A-35D03DD6E5A9}" destId="{ADDBC963-A824-4063-BA2C-A2D7FAFEE625}" srcOrd="0" destOrd="0" presId="urn:microsoft.com/office/officeart/2005/8/layout/pyramid1"/>
    <dgm:cxn modelId="{56E53CA6-5CD5-4928-A061-2A103354DDE0}" type="presParOf" srcId="{E7D6B964-52BD-48CF-BBA0-99DB4F6AD4C4}" destId="{929DE04C-3EE7-4DA7-A93B-503A7ED0CE69}" srcOrd="0" destOrd="0" presId="urn:microsoft.com/office/officeart/2005/8/layout/pyramid1"/>
    <dgm:cxn modelId="{B3114D16-4D11-4134-A00C-A83751B54498}" type="presParOf" srcId="{929DE04C-3EE7-4DA7-A93B-503A7ED0CE69}" destId="{ADDBC963-A824-4063-BA2C-A2D7FAFEE625}" srcOrd="0" destOrd="0" presId="urn:microsoft.com/office/officeart/2005/8/layout/pyramid1"/>
    <dgm:cxn modelId="{D01912FF-FBEC-4A9D-9900-FAF1BA90F11A}" type="presParOf" srcId="{929DE04C-3EE7-4DA7-A93B-503A7ED0CE69}" destId="{08F2DFFA-BA9C-4E31-A4CE-F22DC759A9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ED6D-5556-4B27-88DE-AE513EBC7913}">
      <dsp:nvSpPr>
        <dsp:cNvPr id="0" name=""/>
        <dsp:cNvSpPr/>
      </dsp:nvSpPr>
      <dsp:spPr>
        <a:xfrm rot="5400000">
          <a:off x="-128749" y="364716"/>
          <a:ext cx="1926985" cy="14165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/>
            <a:t>1.</a:t>
          </a:r>
        </a:p>
      </dsp:txBody>
      <dsp:txXfrm rot="-5400000">
        <a:off x="126491" y="817731"/>
        <a:ext cx="1416507" cy="510478"/>
      </dsp:txXfrm>
    </dsp:sp>
    <dsp:sp modelId="{EB0FB2C4-1EB2-4CA4-9C55-F6E8AF879A2C}">
      <dsp:nvSpPr>
        <dsp:cNvPr id="0" name=""/>
        <dsp:cNvSpPr/>
      </dsp:nvSpPr>
      <dsp:spPr>
        <a:xfrm rot="5400000">
          <a:off x="3897685" y="-1943918"/>
          <a:ext cx="1726846" cy="61060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Vyhledání a </a:t>
          </a:r>
          <a:r>
            <a:rPr lang="cs-CZ" sz="3000" b="1" kern="1200" dirty="0"/>
            <a:t>doporučení </a:t>
          </a:r>
          <a:r>
            <a:rPr lang="cs-CZ" sz="3000" kern="1200" dirty="0"/>
            <a:t>vhodných </a:t>
          </a:r>
          <a:r>
            <a:rPr lang="cs-CZ" sz="3000" b="1" kern="1200" dirty="0"/>
            <a:t>aktivit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zajištění </a:t>
          </a:r>
          <a:r>
            <a:rPr lang="cs-CZ" sz="3000" b="1" kern="1200" dirty="0"/>
            <a:t>pedagogického doprovodu </a:t>
          </a:r>
          <a:endParaRPr lang="cs-CZ" sz="3000" kern="1200" dirty="0"/>
        </a:p>
      </dsp:txBody>
      <dsp:txXfrm rot="-5400000">
        <a:off x="1708075" y="329990"/>
        <a:ext cx="6021768" cy="1558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991A2-EA8C-4B45-ADF6-4596F7ECFC75}">
      <dsp:nvSpPr>
        <dsp:cNvPr id="0" name=""/>
        <dsp:cNvSpPr/>
      </dsp:nvSpPr>
      <dsp:spPr>
        <a:xfrm rot="5400000">
          <a:off x="-270033" y="270033"/>
          <a:ext cx="1800225" cy="1260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2.</a:t>
          </a:r>
        </a:p>
      </dsp:txBody>
      <dsp:txXfrm rot="-5400000">
        <a:off x="2" y="630078"/>
        <a:ext cx="1260157" cy="540068"/>
      </dsp:txXfrm>
    </dsp:sp>
    <dsp:sp modelId="{3B2089A8-B016-44DF-A599-9668B4ED7B74}">
      <dsp:nvSpPr>
        <dsp:cNvPr id="0" name=""/>
        <dsp:cNvSpPr/>
      </dsp:nvSpPr>
      <dsp:spPr>
        <a:xfrm rot="5400000">
          <a:off x="2762805" y="-1502648"/>
          <a:ext cx="1170146" cy="4175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možnost návštěvy </a:t>
          </a:r>
          <a:r>
            <a:rPr lang="cs-CZ" sz="2600" b="1" kern="1200" dirty="0"/>
            <a:t>seminářů či konferencí</a:t>
          </a:r>
          <a:r>
            <a:rPr lang="cs-CZ" sz="2600" kern="1200" dirty="0"/>
            <a:t> </a:t>
          </a:r>
        </a:p>
      </dsp:txBody>
      <dsp:txXfrm rot="-5400000">
        <a:off x="1260157" y="57122"/>
        <a:ext cx="4118320" cy="1055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991A2-EA8C-4B45-ADF6-4596F7ECFC75}">
      <dsp:nvSpPr>
        <dsp:cNvPr id="0" name=""/>
        <dsp:cNvSpPr/>
      </dsp:nvSpPr>
      <dsp:spPr>
        <a:xfrm rot="5400000">
          <a:off x="-285196" y="287055"/>
          <a:ext cx="1901307" cy="1330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/>
            <a:t>3.</a:t>
          </a:r>
        </a:p>
      </dsp:txBody>
      <dsp:txXfrm rot="-5400000">
        <a:off x="1" y="667315"/>
        <a:ext cx="1330914" cy="570393"/>
      </dsp:txXfrm>
    </dsp:sp>
    <dsp:sp modelId="{3B2089A8-B016-44DF-A599-9668B4ED7B74}">
      <dsp:nvSpPr>
        <dsp:cNvPr id="0" name=""/>
        <dsp:cNvSpPr/>
      </dsp:nvSpPr>
      <dsp:spPr>
        <a:xfrm rot="5400000">
          <a:off x="4043976" y="-2711202"/>
          <a:ext cx="1235849" cy="6661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možnost návštěvy pracovišť prostřednictvím </a:t>
          </a:r>
          <a:r>
            <a:rPr lang="cs-CZ" sz="3000" b="1" kern="1200" dirty="0"/>
            <a:t>exkurze, semináře</a:t>
          </a:r>
          <a:endParaRPr lang="cs-CZ" sz="3000" kern="1200" dirty="0"/>
        </a:p>
      </dsp:txBody>
      <dsp:txXfrm rot="-5400000">
        <a:off x="1330915" y="62188"/>
        <a:ext cx="6601644" cy="1115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AAEC9-0F44-4BEA-A627-E85D8868C3D3}">
      <dsp:nvSpPr>
        <dsp:cNvPr id="0" name=""/>
        <dsp:cNvSpPr/>
      </dsp:nvSpPr>
      <dsp:spPr>
        <a:xfrm rot="5400000">
          <a:off x="-339759" y="339759"/>
          <a:ext cx="2265066" cy="15855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4.</a:t>
          </a:r>
        </a:p>
      </dsp:txBody>
      <dsp:txXfrm rot="-5400000">
        <a:off x="1" y="792772"/>
        <a:ext cx="1585546" cy="679520"/>
      </dsp:txXfrm>
    </dsp:sp>
    <dsp:sp modelId="{CC2AFFB5-882F-40F1-B5A8-2D836386C137}">
      <dsp:nvSpPr>
        <dsp:cNvPr id="0" name=""/>
        <dsp:cNvSpPr/>
      </dsp:nvSpPr>
      <dsp:spPr>
        <a:xfrm rot="5400000">
          <a:off x="4053070" y="-2467524"/>
          <a:ext cx="1472292" cy="6407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b="1" kern="1200" dirty="0"/>
            <a:t>možnost spolupráce </a:t>
          </a:r>
          <a:r>
            <a:rPr lang="cs-CZ" sz="3000" kern="1200" dirty="0"/>
            <a:t>na úkolech odborných vědeckých pracovišť </a:t>
          </a:r>
        </a:p>
      </dsp:txBody>
      <dsp:txXfrm rot="-5400000">
        <a:off x="1585546" y="71871"/>
        <a:ext cx="6335470" cy="1328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7F293-829D-4E22-9DFA-D7B74A935F7E}">
      <dsp:nvSpPr>
        <dsp:cNvPr id="0" name=""/>
        <dsp:cNvSpPr/>
      </dsp:nvSpPr>
      <dsp:spPr>
        <a:xfrm>
          <a:off x="1443807" y="55041"/>
          <a:ext cx="2498627" cy="24990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6E324-2080-435F-8179-21E638CC50D5}">
      <dsp:nvSpPr>
        <dsp:cNvPr id="0" name=""/>
        <dsp:cNvSpPr/>
      </dsp:nvSpPr>
      <dsp:spPr>
        <a:xfrm>
          <a:off x="1788466" y="577705"/>
          <a:ext cx="1803679" cy="145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1. podpora realizace nápadu</a:t>
          </a:r>
          <a:endParaRPr lang="cs-CZ" sz="1800" kern="1200" dirty="0"/>
        </a:p>
      </dsp:txBody>
      <dsp:txXfrm>
        <a:off x="1788466" y="577705"/>
        <a:ext cx="1803679" cy="1453160"/>
      </dsp:txXfrm>
    </dsp:sp>
    <dsp:sp modelId="{D362D2E5-33C3-4360-B29A-9A11C383C5D8}">
      <dsp:nvSpPr>
        <dsp:cNvPr id="0" name=""/>
        <dsp:cNvSpPr/>
      </dsp:nvSpPr>
      <dsp:spPr>
        <a:xfrm>
          <a:off x="749822" y="1490906"/>
          <a:ext cx="2498627" cy="24990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93CF1-6AE0-4F74-AAE1-5A1989A28CE4}">
      <dsp:nvSpPr>
        <dsp:cNvPr id="0" name=""/>
        <dsp:cNvSpPr/>
      </dsp:nvSpPr>
      <dsp:spPr>
        <a:xfrm>
          <a:off x="1190120" y="2145699"/>
          <a:ext cx="1618031" cy="120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2. podpora vzdělávacích aktivit</a:t>
          </a:r>
          <a:endParaRPr lang="cs-CZ" sz="1800" kern="1200" dirty="0"/>
        </a:p>
      </dsp:txBody>
      <dsp:txXfrm>
        <a:off x="1190120" y="2145699"/>
        <a:ext cx="1618031" cy="1205515"/>
      </dsp:txXfrm>
    </dsp:sp>
    <dsp:sp modelId="{076BE20D-CE34-4143-A8E3-301A91891DF2}">
      <dsp:nvSpPr>
        <dsp:cNvPr id="0" name=""/>
        <dsp:cNvSpPr/>
      </dsp:nvSpPr>
      <dsp:spPr>
        <a:xfrm>
          <a:off x="1621644" y="3098598"/>
          <a:ext cx="2146708" cy="21475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28B2C-8EFE-41B7-907B-74E8A138FF14}">
      <dsp:nvSpPr>
        <dsp:cNvPr id="0" name=""/>
        <dsp:cNvSpPr/>
      </dsp:nvSpPr>
      <dsp:spPr>
        <a:xfrm>
          <a:off x="1795034" y="3713690"/>
          <a:ext cx="1797112" cy="96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3. podpora samotné účasti v soutěži</a:t>
          </a:r>
          <a:endParaRPr lang="cs-CZ" sz="1800" kern="1200" dirty="0"/>
        </a:p>
      </dsp:txBody>
      <dsp:txXfrm>
        <a:off x="1795034" y="3713690"/>
        <a:ext cx="1797112" cy="962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BC963-A824-4063-BA2C-A2D7FAFEE625}">
      <dsp:nvSpPr>
        <dsp:cNvPr id="0" name=""/>
        <dsp:cNvSpPr/>
      </dsp:nvSpPr>
      <dsp:spPr>
        <a:xfrm>
          <a:off x="0" y="0"/>
          <a:ext cx="3746118" cy="2400203"/>
        </a:xfrm>
        <a:prstGeom prst="star7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b="1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mentoring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a koučink</a:t>
          </a:r>
          <a:r>
            <a:rPr lang="cs-CZ" sz="20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kern="1200" dirty="0">
              <a:solidFill>
                <a:schemeClr val="bg1"/>
              </a:solidFill>
            </a:rPr>
            <a:t>osobního rozvoje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kern="1200" dirty="0">
              <a:solidFill>
                <a:schemeClr val="bg1"/>
              </a:solidFill>
            </a:rPr>
            <a:t>studentů</a:t>
          </a:r>
        </a:p>
      </dsp:txBody>
      <dsp:txXfrm>
        <a:off x="833591" y="475393"/>
        <a:ext cx="2078936" cy="1332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8B34-81F7-4295-9A6D-5D3082748367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7538-DB27-44AF-B7D6-945AE105EB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541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6015B-DE65-4D2C-9FC7-187F26CD5EC9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60C72-480E-4EB1-868C-F964049EFC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71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0C72-480E-4EB1-868C-F964049EFC7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6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0C72-480E-4EB1-868C-F964049EFC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61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C1E8-888A-426F-ACFE-209F7E16300A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86CF-983C-40BC-9C16-B8DA3C00E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mailto:ivana.ceskova@proximaostrava.cz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28147" y="307427"/>
            <a:ext cx="4896544" cy="14700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Science talent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Ostrava</a:t>
            </a:r>
          </a:p>
        </p:txBody>
      </p:sp>
      <p:pic>
        <p:nvPicPr>
          <p:cNvPr id="4" name="Obrázek 3" descr="c-documents-and-settings-krzyzankovavl-plocha-plone-foto-designmanua-l-03-1_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61417"/>
            <a:ext cx="2162175" cy="554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8. března 2018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E09739-C428-4A9C-BE56-B084CB6A1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27" y="2236299"/>
            <a:ext cx="4060495" cy="271038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A09709-7891-4030-B153-B073A28D8E4B}"/>
              </a:ext>
            </a:extLst>
          </p:cNvPr>
          <p:cNvSpPr txBox="1"/>
          <p:nvPr/>
        </p:nvSpPr>
        <p:spPr>
          <a:xfrm>
            <a:off x="3682209" y="522048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C000"/>
                </a:solidFill>
              </a:rPr>
              <a:t>Konference 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Talent management Ostrava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E5B99-716B-4DE6-8CB6-373EBD0B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145383"/>
            <a:ext cx="4114800" cy="1152129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rgbClr val="ED391B"/>
                </a:solidFill>
              </a:rPr>
              <a:t>Martin Vaněk</a:t>
            </a:r>
            <a:br>
              <a:rPr lang="cs-CZ" dirty="0"/>
            </a:br>
            <a:r>
              <a:rPr lang="cs-CZ" sz="3100" dirty="0"/>
              <a:t>doktorand</a:t>
            </a:r>
            <a:endParaRPr lang="cs-CZ" dirty="0">
              <a:solidFill>
                <a:srgbClr val="FF9933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AC5D3C-EBB5-4A4F-8C2F-7F78E565C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07" y="1287798"/>
            <a:ext cx="2695290" cy="44249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13E349-FC1C-4B7F-8DF7-22E7F342B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384375" cy="507709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2F2B089-8305-498D-ABB5-0A11A3071C32}"/>
              </a:ext>
            </a:extLst>
          </p:cNvPr>
          <p:cNvSpPr/>
          <p:nvPr/>
        </p:nvSpPr>
        <p:spPr>
          <a:xfrm>
            <a:off x="107504" y="580148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9933"/>
                </a:solidFill>
              </a:rPr>
              <a:t>biotechnologie a matematické modelování, </a:t>
            </a:r>
            <a:br>
              <a:rPr lang="cs-CZ" sz="2000" b="1" dirty="0">
                <a:solidFill>
                  <a:srgbClr val="FF9933"/>
                </a:solidFill>
              </a:rPr>
            </a:br>
            <a:r>
              <a:rPr lang="cs-CZ" sz="2000" b="1" dirty="0">
                <a:solidFill>
                  <a:srgbClr val="FF9933"/>
                </a:solidFill>
              </a:rPr>
              <a:t>využití umělé inteligence při uvádění české biotechnologie </a:t>
            </a:r>
            <a:r>
              <a:rPr lang="cs-CZ" sz="2000" b="1" dirty="0" err="1">
                <a:solidFill>
                  <a:srgbClr val="FF9933"/>
                </a:solidFill>
              </a:rPr>
              <a:t>Hydal</a:t>
            </a:r>
            <a:r>
              <a:rPr lang="cs-CZ" sz="2000" b="1" dirty="0">
                <a:solidFill>
                  <a:srgbClr val="FF9933"/>
                </a:solidFill>
              </a:rPr>
              <a:t> na globální trh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2668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3D6B3-D884-403A-A333-C6657C8E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06163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9933"/>
                </a:solidFill>
              </a:rPr>
              <a:t>(Astro) fyzikové </a:t>
            </a:r>
            <a:br>
              <a:rPr lang="cs-CZ" dirty="0"/>
            </a:br>
            <a:r>
              <a:rPr lang="cs-CZ" dirty="0">
                <a:solidFill>
                  <a:srgbClr val="ED391B"/>
                </a:solidFill>
              </a:rPr>
              <a:t>z Gymnázia Volgogradská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C644912-7525-43DD-84F0-A32C92252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4741"/>
            <a:ext cx="2417058" cy="289954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3E52BF9-45C9-47FD-978A-49B13A961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75" y="241675"/>
            <a:ext cx="2732848" cy="28747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1C37315-14F2-4670-955E-E5332AC70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08317"/>
            <a:ext cx="3384376" cy="23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5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7E16D-125F-4381-B3AB-2D385663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D391B"/>
                </a:solidFill>
              </a:rPr>
              <a:t>Jádro ze SPŠ chemické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E43283-A5F4-46A6-9D41-A7AFFD079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10" y="1841128"/>
            <a:ext cx="2631038" cy="41025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684237-9A7E-4242-BBEC-8892A97B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492896"/>
            <a:ext cx="2642852" cy="3035424"/>
          </a:xfrm>
          <a:prstGeom prst="rect">
            <a:avLst/>
          </a:prstGeom>
        </p:spPr>
      </p:pic>
      <p:pic>
        <p:nvPicPr>
          <p:cNvPr id="12" name="Zástupný symbol pro obsah 4">
            <a:extLst>
              <a:ext uri="{FF2B5EF4-FFF2-40B4-BE49-F238E27FC236}">
                <a16:creationId xmlns:a16="http://schemas.microsoft.com/office/drawing/2014/main" id="{1F3AA615-DBB1-4002-9D64-F1F53A744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5" y="1844824"/>
            <a:ext cx="2303711" cy="41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938B2-88DE-4A50-A5E7-D5E5832B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ED391B"/>
                </a:solidFill>
              </a:rPr>
              <a:t>Matematicko</a:t>
            </a:r>
            <a:r>
              <a:rPr lang="cs-CZ" b="1" dirty="0">
                <a:solidFill>
                  <a:srgbClr val="ED391B"/>
                </a:solidFill>
              </a:rPr>
              <a:t> - fyzikální hnízdo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0A0D97-B19B-4BB7-8C3B-03DFEFB1D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72" y="1664804"/>
            <a:ext cx="2776721" cy="3096344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6B2DD60-C5B7-4E08-B36E-75CA53882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13905"/>
            <a:ext cx="2483767" cy="3961565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3440AF0-D6FF-459D-A8FD-1593E9662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6" y="1664804"/>
            <a:ext cx="2780109" cy="406845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0EC9274-359E-497F-95D7-814FB742D0E6}"/>
              </a:ext>
            </a:extLst>
          </p:cNvPr>
          <p:cNvSpPr txBox="1"/>
          <p:nvPr/>
        </p:nvSpPr>
        <p:spPr>
          <a:xfrm>
            <a:off x="867112" y="5980422"/>
            <a:ext cx="259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9933"/>
                </a:solidFill>
              </a:rPr>
              <a:t>Matiční gymnázium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D7A8A3-936E-4A0F-B975-3EE17F57B2EE}"/>
              </a:ext>
            </a:extLst>
          </p:cNvPr>
          <p:cNvSpPr txBox="1"/>
          <p:nvPr/>
        </p:nvSpPr>
        <p:spPr>
          <a:xfrm>
            <a:off x="5831632" y="48238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cs-CZ" dirty="0"/>
              <a:t>Gymnázium Olgy Havlové</a:t>
            </a:r>
          </a:p>
        </p:txBody>
      </p:sp>
    </p:spTree>
    <p:extLst>
      <p:ext uri="{BB962C8B-B14F-4D97-AF65-F5344CB8AC3E}">
        <p14:creationId xmlns:p14="http://schemas.microsoft.com/office/powerpoint/2010/main" val="14887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872" y="511206"/>
            <a:ext cx="4896544" cy="147002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Science talent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Ostrava</a:t>
            </a:r>
          </a:p>
        </p:txBody>
      </p:sp>
      <p:pic>
        <p:nvPicPr>
          <p:cNvPr id="4" name="Obrázek 3" descr="c-documents-and-settings-krzyzankovavl-plocha-plone-foto-designmanua-l-03-1_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61417"/>
            <a:ext cx="2162175" cy="554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8. března 2018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63BD30-0F35-4864-9CDF-A4F7A1A0DF36}"/>
              </a:ext>
            </a:extLst>
          </p:cNvPr>
          <p:cNvSpPr txBox="1"/>
          <p:nvPr/>
        </p:nvSpPr>
        <p:spPr>
          <a:xfrm>
            <a:off x="3406065" y="219550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C000"/>
                </a:solidFill>
              </a:rPr>
              <a:t>Ivana Češková, garant projektu</a:t>
            </a:r>
          </a:p>
          <a:p>
            <a:pPr algn="ctr"/>
            <a:r>
              <a:rPr lang="cs-CZ" sz="2400" b="1" dirty="0">
                <a:solidFill>
                  <a:srgbClr val="FFC000"/>
                </a:solidFill>
                <a:hlinkClick r:id="rId5"/>
              </a:rPr>
              <a:t>ivana.ceskova@proximaostrava.cz</a:t>
            </a:r>
            <a:endParaRPr lang="cs-CZ" sz="2400" b="1" dirty="0">
              <a:solidFill>
                <a:srgbClr val="FFC000"/>
              </a:solidFill>
            </a:endParaRPr>
          </a:p>
          <a:p>
            <a:pPr algn="ctr"/>
            <a:r>
              <a:rPr lang="cs-CZ" sz="2400" b="1" dirty="0">
                <a:solidFill>
                  <a:srgbClr val="FFC000"/>
                </a:solidFill>
              </a:rPr>
              <a:t>733 627 889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AB8499-3412-49DF-82F2-605737B503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10" y="3442691"/>
            <a:ext cx="2828309" cy="28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1F7A1965-7D38-4385-BC49-E620E0651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44408" cy="5813552"/>
          </a:xfrm>
        </p:spPr>
      </p:pic>
    </p:spTree>
    <p:extLst>
      <p:ext uri="{BB962C8B-B14F-4D97-AF65-F5344CB8AC3E}">
        <p14:creationId xmlns:p14="http://schemas.microsoft.com/office/powerpoint/2010/main" val="218079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B3B5D-2C88-4E8A-92D1-306AF567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172" y="354690"/>
            <a:ext cx="5050904" cy="1143000"/>
          </a:xfrm>
        </p:spPr>
        <p:txBody>
          <a:bodyPr/>
          <a:lstStyle/>
          <a:p>
            <a:r>
              <a:rPr lang="cs-CZ" sz="4000" b="1" dirty="0">
                <a:solidFill>
                  <a:srgbClr val="ED391B"/>
                </a:solidFill>
              </a:rPr>
              <a:t>Objev</a:t>
            </a:r>
            <a:r>
              <a:rPr lang="cs-CZ" dirty="0"/>
              <a:t> </a:t>
            </a:r>
            <a:r>
              <a:rPr lang="cs-CZ" sz="4000" b="1" dirty="0">
                <a:solidFill>
                  <a:srgbClr val="ED391B"/>
                </a:solidFill>
              </a:rPr>
              <a:t>svůj talent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666B8F-01EB-47BA-889A-6EFA6193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r>
              <a:rPr lang="cs-CZ" dirty="0"/>
              <a:t>Autorský </a:t>
            </a:r>
            <a:r>
              <a:rPr lang="cs-CZ" dirty="0" err="1"/>
              <a:t>EduLARP</a:t>
            </a:r>
            <a:r>
              <a:rPr lang="cs-CZ" dirty="0"/>
              <a:t> - hra pro uvědomění si kvalit svých i spolužáků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4BE387-BC0F-4B84-BE21-B5BC2B25F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00"/>
            <a:ext cx="6768752" cy="3805934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ADBDD32-751F-4123-B284-394613443AB6}"/>
              </a:ext>
            </a:extLst>
          </p:cNvPr>
          <p:cNvGrpSpPr/>
          <p:nvPr/>
        </p:nvGrpSpPr>
        <p:grpSpPr>
          <a:xfrm>
            <a:off x="0" y="-147965"/>
            <a:ext cx="4032448" cy="1987612"/>
            <a:chOff x="0" y="0"/>
            <a:chExt cx="6552728" cy="4032448"/>
          </a:xfrm>
        </p:grpSpPr>
        <p:sp>
          <p:nvSpPr>
            <p:cNvPr id="9" name="Výbuch: osmicípý 8">
              <a:extLst>
                <a:ext uri="{FF2B5EF4-FFF2-40B4-BE49-F238E27FC236}">
                  <a16:creationId xmlns:a16="http://schemas.microsoft.com/office/drawing/2014/main" id="{2FF94AB6-AFD9-4FF8-B270-FCDA9B342056}"/>
                </a:ext>
              </a:extLst>
            </p:cNvPr>
            <p:cNvSpPr/>
            <p:nvPr/>
          </p:nvSpPr>
          <p:spPr>
            <a:xfrm>
              <a:off x="0" y="0"/>
              <a:ext cx="6552728" cy="4032448"/>
            </a:xfrm>
            <a:prstGeom prst="irregularSeal1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Výbuch: osmicípý 4">
              <a:extLst>
                <a:ext uri="{FF2B5EF4-FFF2-40B4-BE49-F238E27FC236}">
                  <a16:creationId xmlns:a16="http://schemas.microsoft.com/office/drawing/2014/main" id="{5C4C537C-F954-4BD9-A9D2-C7CC90A2B908}"/>
                </a:ext>
              </a:extLst>
            </p:cNvPr>
            <p:cNvSpPr txBox="1"/>
            <p:nvPr/>
          </p:nvSpPr>
          <p:spPr>
            <a:xfrm>
              <a:off x="564203" y="538968"/>
              <a:ext cx="5102125" cy="29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/>
                <a:t>Praktické workshopy pro žáky a studenty</a:t>
              </a:r>
              <a:endParaRPr lang="cs-CZ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633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743523"/>
              </p:ext>
            </p:extLst>
          </p:nvPr>
        </p:nvGraphicFramePr>
        <p:xfrm>
          <a:off x="539552" y="1924091"/>
          <a:ext cx="8310148" cy="211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-7897" y="255662"/>
            <a:ext cx="3600400" cy="1742711"/>
            <a:chOff x="7690" y="1966342"/>
            <a:chExt cx="2540302" cy="1797078"/>
          </a:xfrm>
        </p:grpSpPr>
        <p:sp>
          <p:nvSpPr>
            <p:cNvPr id="6" name="Ovál 5"/>
            <p:cNvSpPr/>
            <p:nvPr/>
          </p:nvSpPr>
          <p:spPr>
            <a:xfrm>
              <a:off x="7690" y="1966342"/>
              <a:ext cx="2540302" cy="17970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ál 4"/>
            <p:cNvSpPr txBox="1"/>
            <p:nvPr/>
          </p:nvSpPr>
          <p:spPr>
            <a:xfrm>
              <a:off x="379709" y="2229518"/>
              <a:ext cx="1796264" cy="1270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kern="1200" dirty="0"/>
                <a:t>Stáže a workshopy pro talenty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727ADA25-9812-49F5-B96A-AF17FC8DE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01743"/>
            <a:ext cx="5623736" cy="25005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1CE400D-C763-467C-8E74-020CD414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624"/>
            <a:ext cx="5770984" cy="142617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ED391B"/>
                </a:solidFill>
              </a:rPr>
              <a:t>Učitel = rádce, mentor</a:t>
            </a:r>
          </a:p>
        </p:txBody>
      </p:sp>
    </p:spTree>
    <p:extLst>
      <p:ext uri="{BB962C8B-B14F-4D97-AF65-F5344CB8AC3E}">
        <p14:creationId xmlns:p14="http://schemas.microsoft.com/office/powerpoint/2010/main" val="370583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EE2E9D-8D80-47EF-9E09-30F96D3B6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459908"/>
              </p:ext>
            </p:extLst>
          </p:nvPr>
        </p:nvGraphicFramePr>
        <p:xfrm>
          <a:off x="3643791" y="1712282"/>
          <a:ext cx="5435600" cy="180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D8A3091F-E463-4397-BE93-D497D0EA94AF}"/>
              </a:ext>
            </a:extLst>
          </p:cNvPr>
          <p:cNvGrpSpPr/>
          <p:nvPr/>
        </p:nvGrpSpPr>
        <p:grpSpPr>
          <a:xfrm>
            <a:off x="107504" y="116632"/>
            <a:ext cx="3186526" cy="1742711"/>
            <a:chOff x="7690" y="1966342"/>
            <a:chExt cx="2540302" cy="1797078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33C33069-6D40-4624-B5A0-F53A02E4AFDA}"/>
                </a:ext>
              </a:extLst>
            </p:cNvPr>
            <p:cNvSpPr/>
            <p:nvPr/>
          </p:nvSpPr>
          <p:spPr>
            <a:xfrm>
              <a:off x="7690" y="1966342"/>
              <a:ext cx="2540302" cy="17970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ál 4">
              <a:extLst>
                <a:ext uri="{FF2B5EF4-FFF2-40B4-BE49-F238E27FC236}">
                  <a16:creationId xmlns:a16="http://schemas.microsoft.com/office/drawing/2014/main" id="{D0F9A9DF-132D-41EE-9EF7-76FF50E5C781}"/>
                </a:ext>
              </a:extLst>
            </p:cNvPr>
            <p:cNvSpPr txBox="1"/>
            <p:nvPr/>
          </p:nvSpPr>
          <p:spPr>
            <a:xfrm>
              <a:off x="379709" y="2229518"/>
              <a:ext cx="1796264" cy="1270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kern="1200" dirty="0"/>
                <a:t>Stáže a workshopy pro talenty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F872114F-2E2E-4B09-A3F4-E47097222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4443840"/>
            <a:ext cx="3605340" cy="24035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12771F-BF70-407F-80F7-31F321E2FF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" y="1987796"/>
            <a:ext cx="3191468" cy="239360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C124C0-0EAF-483F-98E8-93E63835F5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" y="4453801"/>
            <a:ext cx="3191466" cy="23936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B13B656-01CF-4A08-9DC9-19180ECCD913}"/>
              </a:ext>
            </a:extLst>
          </p:cNvPr>
          <p:cNvSpPr/>
          <p:nvPr/>
        </p:nvSpPr>
        <p:spPr>
          <a:xfrm>
            <a:off x="3635896" y="3470272"/>
            <a:ext cx="4824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+mj-lt"/>
                <a:ea typeface="+mj-ea"/>
                <a:cs typeface="+mj-cs"/>
              </a:rPr>
              <a:t>Studenti na</a:t>
            </a:r>
          </a:p>
          <a:p>
            <a:r>
              <a:rPr lang="cs-CZ" sz="2500" b="1" dirty="0">
                <a:latin typeface="+mj-lt"/>
                <a:ea typeface="+mj-ea"/>
                <a:cs typeface="+mj-cs"/>
              </a:rPr>
              <a:t>KOSMOS NEWS PARTY 2017 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9F4457D-C74E-4B61-9CAE-78A15AE1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49" y="27071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3600" b="1" dirty="0">
                <a:solidFill>
                  <a:srgbClr val="ED391B"/>
                </a:solidFill>
              </a:rPr>
              <a:t>Najdi</a:t>
            </a:r>
            <a:r>
              <a:rPr lang="cs-CZ" sz="3600" dirty="0"/>
              <a:t> </a:t>
            </a:r>
            <a:r>
              <a:rPr lang="cs-CZ" sz="3600" b="1" dirty="0">
                <a:solidFill>
                  <a:srgbClr val="ED391B"/>
                </a:solidFill>
              </a:rPr>
              <a:t>si, v čem jsi dobrý </a:t>
            </a:r>
            <a:br>
              <a:rPr lang="cs-CZ" sz="3600" b="1" dirty="0">
                <a:solidFill>
                  <a:srgbClr val="ED391B"/>
                </a:solidFill>
              </a:rPr>
            </a:br>
            <a:r>
              <a:rPr lang="cs-CZ" sz="3600" b="1" dirty="0">
                <a:solidFill>
                  <a:srgbClr val="ED391B"/>
                </a:solidFill>
              </a:rPr>
              <a:t>a rozvíjej se</a:t>
            </a:r>
          </a:p>
        </p:txBody>
      </p:sp>
    </p:spTree>
    <p:extLst>
      <p:ext uri="{BB962C8B-B14F-4D97-AF65-F5344CB8AC3E}">
        <p14:creationId xmlns:p14="http://schemas.microsoft.com/office/powerpoint/2010/main" val="203285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42640"/>
              </p:ext>
            </p:extLst>
          </p:nvPr>
        </p:nvGraphicFramePr>
        <p:xfrm>
          <a:off x="634771" y="1910196"/>
          <a:ext cx="7992888" cy="190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71976" y="293260"/>
            <a:ext cx="3125421" cy="1512169"/>
            <a:chOff x="7690" y="1966342"/>
            <a:chExt cx="2540302" cy="1797078"/>
          </a:xfrm>
        </p:grpSpPr>
        <p:sp>
          <p:nvSpPr>
            <p:cNvPr id="6" name="Ovál 5"/>
            <p:cNvSpPr/>
            <p:nvPr/>
          </p:nvSpPr>
          <p:spPr>
            <a:xfrm>
              <a:off x="7690" y="1966342"/>
              <a:ext cx="2540302" cy="17970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ál 4"/>
            <p:cNvSpPr txBox="1"/>
            <p:nvPr/>
          </p:nvSpPr>
          <p:spPr>
            <a:xfrm>
              <a:off x="379709" y="2229518"/>
              <a:ext cx="1796264" cy="1270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kern="1200" dirty="0"/>
                <a:t>Stáže a workshopy pro talenty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850986BE-B8B3-485E-8745-157E8C4A6B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" y="4160096"/>
            <a:ext cx="3125421" cy="23440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105DD4-B964-4D6A-B96F-826077E218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4072347" cy="2714898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8028F0A-167E-4391-80AC-D580DC73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324485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ED391B"/>
                </a:solidFill>
              </a:rPr>
              <a:t>Vyhledej a zúčastni se! </a:t>
            </a:r>
          </a:p>
        </p:txBody>
      </p:sp>
    </p:spTree>
    <p:extLst>
      <p:ext uri="{BB962C8B-B14F-4D97-AF65-F5344CB8AC3E}">
        <p14:creationId xmlns:p14="http://schemas.microsoft.com/office/powerpoint/2010/main" val="311292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112375"/>
              </p:ext>
            </p:extLst>
          </p:nvPr>
        </p:nvGraphicFramePr>
        <p:xfrm>
          <a:off x="654341" y="2028030"/>
          <a:ext cx="7992888" cy="226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107504" y="116632"/>
            <a:ext cx="3600400" cy="1742711"/>
            <a:chOff x="7690" y="1966342"/>
            <a:chExt cx="2540302" cy="1797078"/>
          </a:xfrm>
        </p:grpSpPr>
        <p:sp>
          <p:nvSpPr>
            <p:cNvPr id="6" name="Ovál 5"/>
            <p:cNvSpPr/>
            <p:nvPr/>
          </p:nvSpPr>
          <p:spPr>
            <a:xfrm>
              <a:off x="7690" y="1966342"/>
              <a:ext cx="2540302" cy="17970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ál 4"/>
            <p:cNvSpPr txBox="1"/>
            <p:nvPr/>
          </p:nvSpPr>
          <p:spPr>
            <a:xfrm>
              <a:off x="379709" y="2229518"/>
              <a:ext cx="1796264" cy="1270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kern="1200" dirty="0"/>
                <a:t>Stáže a workshopy pro talenty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21D6E069-C783-4D3B-A7C2-95F93ED81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2699" y="4056240"/>
            <a:ext cx="3090411" cy="2317808"/>
          </a:xfrm>
          <a:prstGeom prst="rect">
            <a:avLst/>
          </a:prstGeom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5B52A1A4-5BFD-4EB1-AA29-FEF3254F88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8060" y="4321051"/>
            <a:ext cx="3090410" cy="173835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6397599-017D-49EE-895A-95BDE79F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011" y="188640"/>
            <a:ext cx="55081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>
                <a:solidFill>
                  <a:srgbClr val="ED391B"/>
                </a:solidFill>
              </a:rPr>
              <a:t>Prohlubuj</a:t>
            </a:r>
            <a:r>
              <a:rPr lang="cs-CZ" dirty="0"/>
              <a:t> </a:t>
            </a:r>
            <a:r>
              <a:rPr lang="cs-CZ" b="1" dirty="0">
                <a:solidFill>
                  <a:srgbClr val="ED391B"/>
                </a:solidFill>
              </a:rPr>
              <a:t>své</a:t>
            </a:r>
            <a:r>
              <a:rPr lang="cs-CZ" dirty="0"/>
              <a:t> </a:t>
            </a:r>
            <a:r>
              <a:rPr lang="cs-CZ" b="1" dirty="0">
                <a:solidFill>
                  <a:srgbClr val="ED391B"/>
                </a:solidFill>
              </a:rPr>
              <a:t>znalosti, studuj</a:t>
            </a:r>
            <a:r>
              <a:rPr lang="cs-CZ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796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979722"/>
              </p:ext>
            </p:extLst>
          </p:nvPr>
        </p:nvGraphicFramePr>
        <p:xfrm>
          <a:off x="3275856" y="1272890"/>
          <a:ext cx="469225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323528" y="273299"/>
            <a:ext cx="3060036" cy="2160240"/>
            <a:chOff x="2736303" y="4152641"/>
            <a:chExt cx="3060036" cy="1495421"/>
          </a:xfrm>
        </p:grpSpPr>
        <p:sp>
          <p:nvSpPr>
            <p:cNvPr id="6" name="Ovál 5"/>
            <p:cNvSpPr/>
            <p:nvPr/>
          </p:nvSpPr>
          <p:spPr>
            <a:xfrm>
              <a:off x="2736303" y="4152641"/>
              <a:ext cx="3060036" cy="14954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ál 4"/>
            <p:cNvSpPr txBox="1"/>
            <p:nvPr/>
          </p:nvSpPr>
          <p:spPr>
            <a:xfrm>
              <a:off x="3184435" y="4371640"/>
              <a:ext cx="2163772" cy="1057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b="1" kern="1200" dirty="0"/>
                <a:t>Účast na soutěžích a </a:t>
              </a:r>
              <a:r>
                <a:rPr lang="cs-CZ" sz="2400" b="1" kern="1200" dirty="0"/>
                <a:t>olympiádách</a:t>
              </a:r>
            </a:p>
          </p:txBody>
        </p:sp>
      </p:grp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0597EA98-4A43-4972-8AC4-973B4C4DB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5191"/>
            <a:ext cx="3072080" cy="20472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59FC8E-24B9-45D1-A9B1-255EEE06F6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84284"/>
            <a:ext cx="3072080" cy="2035253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5617D57-824A-4BEB-A4E4-89366A1E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814" y="229187"/>
            <a:ext cx="55081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>
                <a:solidFill>
                  <a:srgbClr val="ED391B"/>
                </a:solidFill>
              </a:rPr>
              <a:t>Prezentuj</a:t>
            </a:r>
            <a:r>
              <a:rPr lang="cs-CZ" dirty="0"/>
              <a:t> </a:t>
            </a:r>
            <a:r>
              <a:rPr lang="cs-CZ" b="1" dirty="0">
                <a:solidFill>
                  <a:srgbClr val="ED391B"/>
                </a:solidFill>
              </a:rPr>
              <a:t>své znalosti, soutěž!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32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54984"/>
              </p:ext>
            </p:extLst>
          </p:nvPr>
        </p:nvGraphicFramePr>
        <p:xfrm>
          <a:off x="30571" y="12073"/>
          <a:ext cx="3746118" cy="240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490374CF-3482-4B40-B02D-65D43C85C7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60852"/>
            <a:ext cx="5760640" cy="383790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5F5DFC-B1FF-4B2A-85B2-A266C77F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899" y="260648"/>
            <a:ext cx="5508104" cy="1143000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rgbClr val="ED391B"/>
                </a:solidFill>
              </a:rPr>
              <a:t>Neboj</a:t>
            </a:r>
            <a:r>
              <a:rPr lang="cs-CZ" dirty="0"/>
              <a:t> </a:t>
            </a:r>
            <a:r>
              <a:rPr lang="cs-CZ" sz="4000" b="1" dirty="0">
                <a:solidFill>
                  <a:srgbClr val="ED391B"/>
                </a:solidFill>
              </a:rPr>
              <a:t>se, ukaž se! </a:t>
            </a:r>
          </a:p>
        </p:txBody>
      </p:sp>
    </p:spTree>
    <p:extLst>
      <p:ext uri="{BB962C8B-B14F-4D97-AF65-F5344CB8AC3E}">
        <p14:creationId xmlns:p14="http://schemas.microsoft.com/office/powerpoint/2010/main" val="2948427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Proxima colors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F796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4F81BD"/>
      </a:accent6>
      <a:hlink>
        <a:srgbClr val="548DD4"/>
      </a:hlink>
      <a:folHlink>
        <a:srgbClr val="D99694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739</TotalTime>
  <Words>201</Words>
  <Application>Microsoft Office PowerPoint</Application>
  <PresentationFormat>Předvádění na obrazovce (4:3)</PresentationFormat>
  <Paragraphs>51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Motiv sady Office</vt:lpstr>
      <vt:lpstr>Science talent  Ostrava</vt:lpstr>
      <vt:lpstr>Prezentace aplikace PowerPoint</vt:lpstr>
      <vt:lpstr>Objev svůj talent</vt:lpstr>
      <vt:lpstr>Učitel = rádce, mentor</vt:lpstr>
      <vt:lpstr>Najdi si, v čem jsi dobrý  a rozvíjej se</vt:lpstr>
      <vt:lpstr>Vyhledej a zúčastni se! </vt:lpstr>
      <vt:lpstr>Prohlubuj své znalosti, studuj! </vt:lpstr>
      <vt:lpstr>Prezentuj své znalosti, soutěž! </vt:lpstr>
      <vt:lpstr>Neboj se, ukaž se! </vt:lpstr>
      <vt:lpstr>Martin Vaněk doktorand</vt:lpstr>
      <vt:lpstr>(Astro) fyzikové  z Gymnázia Volgogradská</vt:lpstr>
      <vt:lpstr>Jádro ze SPŠ chemické</vt:lpstr>
      <vt:lpstr>Matematicko - fyzikální hnízdo</vt:lpstr>
      <vt:lpstr>Science talent  Ostrava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talent Ostrava 2017</dc:title>
  <dc:creator>Ivana</dc:creator>
  <cp:lastModifiedBy>Ivana Češková</cp:lastModifiedBy>
  <cp:revision>53</cp:revision>
  <cp:lastPrinted>2017-02-05T23:56:48Z</cp:lastPrinted>
  <dcterms:created xsi:type="dcterms:W3CDTF">2017-02-05T18:19:32Z</dcterms:created>
  <dcterms:modified xsi:type="dcterms:W3CDTF">2018-02-28T21:58:58Z</dcterms:modified>
</cp:coreProperties>
</file>